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69" r:id="rId4"/>
    <p:sldId id="259" r:id="rId5"/>
    <p:sldId id="275" r:id="rId6"/>
    <p:sldId id="26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DF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908"/>
    <p:restoredTop sz="94674"/>
  </p:normalViewPr>
  <p:slideViewPr>
    <p:cSldViewPr snapToGrid="0" snapToObjects="1">
      <p:cViewPr>
        <p:scale>
          <a:sx n="110" d="100"/>
          <a:sy n="110" d="100"/>
        </p:scale>
        <p:origin x="688" y="1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64E86D-17A9-FD4D-910D-A25722960678}" type="datetimeFigureOut">
              <a:rPr lang="en-US" smtClean="0"/>
              <a:t>2/19/21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D8B74D-5E5E-8C4F-BBA3-69A9DE2D0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0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130429-D335-054A-8C05-2EF7E916298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177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45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424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819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05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066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163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2/19/21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183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2/19/21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594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2/19/21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12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064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015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7659F-7FEC-4447-A053-8B4D05081823}" type="datetimeFigureOut">
              <a:rPr lang="en-US" smtClean="0"/>
              <a:t>2/19/21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105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7" Type="http://schemas.openxmlformats.org/officeDocument/2006/relationships/image" Target="../media/image7.emf"/><Relationship Id="rId8" Type="http://schemas.openxmlformats.org/officeDocument/2006/relationships/image" Target="../media/image8.emf"/><Relationship Id="rId9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AFF941FF-2209-704A-80A7-788343CC2BE3}"/>
              </a:ext>
            </a:extLst>
          </p:cNvPr>
          <p:cNvSpPr/>
          <p:nvPr/>
        </p:nvSpPr>
        <p:spPr>
          <a:xfrm>
            <a:off x="4278250" y="1912692"/>
            <a:ext cx="309027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QI Project</a:t>
            </a:r>
            <a:endParaRPr lang="en-US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F2B6237-7D15-B24B-8DFD-F04A586E3FCB}"/>
              </a:ext>
            </a:extLst>
          </p:cNvPr>
          <p:cNvSpPr txBox="1"/>
          <p:nvPr/>
        </p:nvSpPr>
        <p:spPr>
          <a:xfrm>
            <a:off x="1125377" y="3429000"/>
            <a:ext cx="93960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spc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Getting the diagnosis right for patients on the </a:t>
            </a:r>
            <a:r>
              <a:rPr lang="en-US" sz="14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Asthma register</a:t>
            </a:r>
            <a:endParaRPr lang="en-US" sz="1400" b="1" spc="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E133899D-32D5-ED4A-9791-EA371476D9DC}"/>
              </a:ext>
            </a:extLst>
          </p:cNvPr>
          <p:cNvSpPr txBox="1"/>
          <p:nvPr/>
        </p:nvSpPr>
        <p:spPr>
          <a:xfrm>
            <a:off x="3854393" y="5387221"/>
            <a:ext cx="45546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spc="300" dirty="0" smtClean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[your name]</a:t>
            </a:r>
            <a:endParaRPr lang="en-US" sz="1200" b="1" spc="300" dirty="0">
              <a:solidFill>
                <a:schemeClr val="bg2">
                  <a:lumMod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3EE9C04B-D195-D74D-B9CD-46A2A56FD88D}"/>
              </a:ext>
            </a:extLst>
          </p:cNvPr>
          <p:cNvSpPr/>
          <p:nvPr/>
        </p:nvSpPr>
        <p:spPr>
          <a:xfrm>
            <a:off x="5515028" y="4207886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90A7E23-41D1-E84A-9E3C-6779876DFAF7}"/>
              </a:ext>
            </a:extLst>
          </p:cNvPr>
          <p:cNvSpPr/>
          <p:nvPr/>
        </p:nvSpPr>
        <p:spPr>
          <a:xfrm>
            <a:off x="5515028" y="4423932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69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4877" y="3779602"/>
            <a:ext cx="4408336" cy="170585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1200" spc="3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Allowing you to achieve incremental and measurable changes to make a real difference to patients</a:t>
            </a:r>
            <a:endParaRPr lang="en-US" sz="1200" spc="3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F081C462-7DD5-6745-9D02-81D0A8254F74}"/>
              </a:ext>
            </a:extLst>
          </p:cNvPr>
          <p:cNvSpPr/>
          <p:nvPr/>
        </p:nvSpPr>
        <p:spPr>
          <a:xfrm>
            <a:off x="1096716" y="1972590"/>
            <a:ext cx="37067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Quality Improvement with ICST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FD63DD72-3958-D346-BC43-CF6E8890E277}"/>
              </a:ext>
            </a:extLst>
          </p:cNvPr>
          <p:cNvSpPr/>
          <p:nvPr/>
        </p:nvSpPr>
        <p:spPr>
          <a:xfrm>
            <a:off x="1214877" y="3209387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0C03B05C-E6A9-FB43-BDC2-B57C1AD016EF}"/>
              </a:ext>
            </a:extLst>
          </p:cNvPr>
          <p:cNvSpPr/>
          <p:nvPr/>
        </p:nvSpPr>
        <p:spPr>
          <a:xfrm>
            <a:off x="1217661" y="3429000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07F0D467-3953-2E4D-8561-C632C83F62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26376">
            <a:off x="6440702" y="-586926"/>
            <a:ext cx="6061176" cy="8564901"/>
          </a:xfrm>
          <a:prstGeom prst="rect">
            <a:avLst/>
          </a:prstGeom>
          <a:effectLst>
            <a:outerShdw blurRad="50800" dist="50800" dir="13500000" algn="ctr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5907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8DB8DAA6-A5A6-5C43-AE23-735E7077AA5A}"/>
              </a:ext>
            </a:extLst>
          </p:cNvPr>
          <p:cNvSpPr/>
          <p:nvPr/>
        </p:nvSpPr>
        <p:spPr>
          <a:xfrm>
            <a:off x="1807449" y="1723832"/>
            <a:ext cx="30539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spc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IS THE PROBLEM? 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C3AAED65-CF56-3240-AB6B-2797515F8E39}"/>
              </a:ext>
            </a:extLst>
          </p:cNvPr>
          <p:cNvSpPr/>
          <p:nvPr/>
        </p:nvSpPr>
        <p:spPr>
          <a:xfrm>
            <a:off x="1899863" y="2860637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11F6F556-1DAE-644E-9282-AA9BB6724DA8}"/>
              </a:ext>
            </a:extLst>
          </p:cNvPr>
          <p:cNvSpPr/>
          <p:nvPr/>
        </p:nvSpPr>
        <p:spPr>
          <a:xfrm>
            <a:off x="1902647" y="3080250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="" xmlns:a16="http://schemas.microsoft.com/office/drawing/2014/main" id="{B296FF32-2DED-214E-AF51-A34074741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7448" y="3573357"/>
            <a:ext cx="4906303" cy="22834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222222"/>
                </a:solidFill>
                <a:latin typeface="Open Sans" charset="0"/>
              </a:rPr>
              <a:t>Data collected from GP practices across Wales suggest that </a:t>
            </a:r>
            <a:r>
              <a:rPr lang="en-US" sz="1400" b="1" dirty="0">
                <a:solidFill>
                  <a:srgbClr val="222222"/>
                </a:solidFill>
                <a:latin typeface="Open Sans" charset="0"/>
              </a:rPr>
              <a:t>only 76.3% adult </a:t>
            </a:r>
            <a:r>
              <a:rPr lang="en-US" sz="1400" dirty="0">
                <a:solidFill>
                  <a:srgbClr val="222222"/>
                </a:solidFill>
                <a:latin typeface="Open Sans" charset="0"/>
              </a:rPr>
              <a:t>patients and </a:t>
            </a:r>
            <a:r>
              <a:rPr lang="en-US" sz="1400" b="1" dirty="0">
                <a:solidFill>
                  <a:srgbClr val="222222"/>
                </a:solidFill>
                <a:latin typeface="Open Sans" charset="0"/>
              </a:rPr>
              <a:t>67.4% children and young </a:t>
            </a:r>
            <a:r>
              <a:rPr lang="en-US" sz="1400" b="1" dirty="0" smtClean="0">
                <a:solidFill>
                  <a:srgbClr val="222222"/>
                </a:solidFill>
                <a:latin typeface="Open Sans" charset="0"/>
              </a:rPr>
              <a:t>people </a:t>
            </a:r>
            <a:r>
              <a:rPr lang="en-US" sz="1400" dirty="0" smtClean="0">
                <a:solidFill>
                  <a:srgbClr val="222222"/>
                </a:solidFill>
                <a:latin typeface="Open Sans" charset="0"/>
              </a:rPr>
              <a:t>patients</a:t>
            </a:r>
            <a:r>
              <a:rPr lang="en-US" sz="1400" dirty="0">
                <a:solidFill>
                  <a:srgbClr val="222222"/>
                </a:solidFill>
                <a:latin typeface="Open Sans" charset="0"/>
              </a:rPr>
              <a:t> on the Asthma registers have evidence of any tests results that can be used to support their diagnosis</a:t>
            </a:r>
            <a:r>
              <a:rPr lang="en-US" sz="1400" dirty="0" smtClean="0">
                <a:solidFill>
                  <a:srgbClr val="222222"/>
                </a:solidFill>
                <a:latin typeface="Open Sans" charset="0"/>
              </a:rPr>
              <a:t>. 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rgbClr val="222222"/>
                </a:solidFill>
                <a:latin typeface="Open Sans" charset="0"/>
              </a:rPr>
              <a:t>This </a:t>
            </a:r>
            <a:r>
              <a:rPr lang="en-US" sz="1400" dirty="0">
                <a:solidFill>
                  <a:srgbClr val="222222"/>
                </a:solidFill>
                <a:latin typeface="Open Sans" charset="0"/>
              </a:rPr>
              <a:t>QI project will ensure that every patient has the correct evidence to support their diagnosis of </a:t>
            </a:r>
            <a:r>
              <a:rPr lang="en-US" sz="1400" dirty="0" smtClean="0">
                <a:solidFill>
                  <a:srgbClr val="222222"/>
                </a:solidFill>
                <a:latin typeface="Open Sans" charset="0"/>
              </a:rPr>
              <a:t>Asthma.</a:t>
            </a:r>
            <a:endParaRPr lang="en-US" sz="1400" b="0" i="0" dirty="0">
              <a:solidFill>
                <a:srgbClr val="222222"/>
              </a:solidFill>
              <a:effectLst/>
              <a:latin typeface="Open Sans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FBF7F961-8DEE-3A45-A65A-2FFFA6D256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3279" y="534339"/>
            <a:ext cx="1193247" cy="88701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01DCC7BD-E6D5-7740-AA57-F787A6511A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6526" y="1673926"/>
            <a:ext cx="1077231" cy="109242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C93BA34F-4659-4E46-8900-893A3B4B35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2263" y="3036533"/>
            <a:ext cx="1037002" cy="107365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52238A04-E0F5-6F49-BE41-F8EADA0E5CB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59265" y="4594392"/>
            <a:ext cx="1005286" cy="114086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="" xmlns:a16="http://schemas.microsoft.com/office/drawing/2014/main" id="{FEE4F8FF-E7F6-BA4D-A199-C7729DECDFC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573062" y="5279208"/>
            <a:ext cx="905768" cy="114086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="" xmlns:a16="http://schemas.microsoft.com/office/drawing/2014/main" id="{72A337D3-27BA-994E-9F68-502C1FCF897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42293" y="453316"/>
            <a:ext cx="1005286" cy="109378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="" xmlns:a16="http://schemas.microsoft.com/office/drawing/2014/main" id="{BFF577D2-858C-B640-83A1-72FC6D1CDA8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988298" y="1951404"/>
            <a:ext cx="1414993" cy="93199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="" xmlns:a16="http://schemas.microsoft.com/office/drawing/2014/main" id="{8127A718-A7F1-CC41-AA1C-4B030D2AC01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488723" y="3347977"/>
            <a:ext cx="1118799" cy="103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05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6C449F6B-210F-AF41-8C2F-010CE2C4EC21}"/>
              </a:ext>
            </a:extLst>
          </p:cNvPr>
          <p:cNvSpPr/>
          <p:nvPr/>
        </p:nvSpPr>
        <p:spPr>
          <a:xfrm>
            <a:off x="1189313" y="785237"/>
            <a:ext cx="773476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QI project – fixing </a:t>
            </a:r>
            <a:r>
              <a:rPr lang="en-US" sz="2000" b="1" spc="30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</a:t>
            </a:r>
            <a:r>
              <a:rPr lang="en-US" sz="2000" b="1" spc="30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Asthma register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A78967AC-26D2-6B4E-B89D-E3763AB1DE6B}"/>
              </a:ext>
            </a:extLst>
          </p:cNvPr>
          <p:cNvSpPr txBox="1">
            <a:spLocks/>
          </p:cNvSpPr>
          <p:nvPr/>
        </p:nvSpPr>
        <p:spPr>
          <a:xfrm>
            <a:off x="2161586" y="2395959"/>
            <a:ext cx="9146879" cy="4120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b="1" dirty="0">
                <a:latin typeface="Open Sans" charset="0"/>
                <a:ea typeface="Open Sans" charset="0"/>
                <a:cs typeface="Open Sans" charset="0"/>
              </a:rPr>
              <a:t>Step 1 – Identify your Asthma register</a:t>
            </a:r>
          </a:p>
          <a:p>
            <a:pPr marL="0" indent="0">
              <a:buNone/>
            </a:pP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Identify every patient on your Asthma register (both adults and children).</a:t>
            </a:r>
            <a:endParaRPr lang="en-US" sz="1200" dirty="0">
              <a:latin typeface="Open Sans" charset="0"/>
              <a:ea typeface="Open Sans" charset="0"/>
              <a:cs typeface="Open Sans" charset="0"/>
            </a:endParaRPr>
          </a:p>
          <a:p>
            <a:pPr marL="0" indent="0">
              <a:buNone/>
            </a:pPr>
            <a:endParaRPr lang="en-US" sz="1200" b="1" dirty="0" smtClean="0">
              <a:latin typeface="Open Sans" charset="0"/>
              <a:ea typeface="Open Sans" charset="0"/>
              <a:cs typeface="Open Sans" charset="0"/>
            </a:endParaRPr>
          </a:p>
          <a:p>
            <a:pPr marL="0" indent="0">
              <a:buNone/>
            </a:pPr>
            <a:r>
              <a:rPr lang="en-US" sz="1200" b="1" dirty="0" smtClean="0">
                <a:latin typeface="Open Sans" charset="0"/>
                <a:ea typeface="Open Sans" charset="0"/>
                <a:cs typeface="Open Sans" charset="0"/>
              </a:rPr>
              <a:t>Step </a:t>
            </a:r>
            <a:r>
              <a:rPr lang="en-US" sz="1200" b="1" dirty="0">
                <a:latin typeface="Open Sans" charset="0"/>
                <a:ea typeface="Open Sans" charset="0"/>
                <a:cs typeface="Open Sans" charset="0"/>
              </a:rPr>
              <a:t>2 – Sort your patients</a:t>
            </a:r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 </a:t>
            </a:r>
          </a:p>
          <a:p>
            <a:pPr marL="0" indent="0">
              <a:buNone/>
            </a:pPr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Sort your Asthma patients by those who have evidence of </a:t>
            </a: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Spirometry, Peak </a:t>
            </a:r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flow </a:t>
            </a: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diary or Fractional </a:t>
            </a:r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exhaled nitric oxide</a:t>
            </a:r>
          </a:p>
          <a:p>
            <a:pPr marL="0" indent="0">
              <a:buNone/>
            </a:pPr>
            <a:endParaRPr lang="en-US" sz="1200" b="1" dirty="0" smtClean="0">
              <a:latin typeface="Open Sans" charset="0"/>
              <a:ea typeface="Open Sans" charset="0"/>
              <a:cs typeface="Open Sans" charset="0"/>
            </a:endParaRPr>
          </a:p>
          <a:p>
            <a:pPr marL="0" indent="0">
              <a:buNone/>
            </a:pPr>
            <a:r>
              <a:rPr lang="en-US" sz="1200" b="1" dirty="0" smtClean="0">
                <a:latin typeface="Open Sans" charset="0"/>
                <a:ea typeface="Open Sans" charset="0"/>
                <a:cs typeface="Open Sans" charset="0"/>
              </a:rPr>
              <a:t>Step </a:t>
            </a:r>
            <a:r>
              <a:rPr lang="en-US" sz="1200" b="1" dirty="0">
                <a:latin typeface="Open Sans" charset="0"/>
                <a:ea typeface="Open Sans" charset="0"/>
                <a:cs typeface="Open Sans" charset="0"/>
              </a:rPr>
              <a:t>3 – Check for evidence of variation</a:t>
            </a:r>
          </a:p>
          <a:p>
            <a:pPr marL="0" indent="0">
              <a:buNone/>
            </a:pPr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For those patients who DO have diagnostic test results on their record, check these results for evidence of variation. </a:t>
            </a: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If </a:t>
            </a:r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there is evidence of variation, you have confirmed the </a:t>
            </a: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diagnosis </a:t>
            </a:r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of Asthma. Make sure the diagnostic code reflects </a:t>
            </a: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this.</a:t>
            </a:r>
            <a:endParaRPr lang="en-US" sz="1200" dirty="0">
              <a:latin typeface="Open Sans" charset="0"/>
              <a:ea typeface="Open Sans" charset="0"/>
              <a:cs typeface="Open Sans" charset="0"/>
            </a:endParaRPr>
          </a:p>
          <a:p>
            <a:pPr marL="0" indent="0">
              <a:buNone/>
            </a:pPr>
            <a:endParaRPr lang="en-US" sz="1200" b="1" dirty="0" smtClean="0">
              <a:latin typeface="Open Sans" charset="0"/>
              <a:ea typeface="Open Sans" charset="0"/>
              <a:cs typeface="Open Sans" charset="0"/>
            </a:endParaRPr>
          </a:p>
          <a:p>
            <a:pPr marL="0" indent="0">
              <a:buNone/>
            </a:pPr>
            <a:r>
              <a:rPr lang="en-US" sz="1200" b="1" dirty="0" smtClean="0">
                <a:latin typeface="Open Sans" charset="0"/>
                <a:ea typeface="Open Sans" charset="0"/>
                <a:cs typeface="Open Sans" charset="0"/>
              </a:rPr>
              <a:t>Step </a:t>
            </a:r>
            <a:r>
              <a:rPr lang="en-US" sz="1200" b="1" dirty="0">
                <a:latin typeface="Open Sans" charset="0"/>
                <a:ea typeface="Open Sans" charset="0"/>
                <a:cs typeface="Open Sans" charset="0"/>
              </a:rPr>
              <a:t>4 – Check the diagnosis</a:t>
            </a:r>
          </a:p>
          <a:p>
            <a:pPr marL="0" indent="0">
              <a:buNone/>
            </a:pPr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For those patients who DO NOT have any test results in their records, invite the patient in for a review of their diagnosis (see the next QI project in the series for more details).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858E96AA-91C2-7046-9386-F2553C2F2B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489" y="2286956"/>
            <a:ext cx="421781" cy="42178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FD63DD72-3958-D346-BC43-CF6E8890E277}"/>
              </a:ext>
            </a:extLst>
          </p:cNvPr>
          <p:cNvSpPr/>
          <p:nvPr/>
        </p:nvSpPr>
        <p:spPr>
          <a:xfrm>
            <a:off x="1260025" y="1520357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0C03B05C-E6A9-FB43-BDC2-B57C1AD016EF}"/>
              </a:ext>
            </a:extLst>
          </p:cNvPr>
          <p:cNvSpPr/>
          <p:nvPr/>
        </p:nvSpPr>
        <p:spPr>
          <a:xfrm>
            <a:off x="1262809" y="1739970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9123454C-3789-7F41-A065-7D9C1112B7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489" y="4059661"/>
            <a:ext cx="421781" cy="42178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9123454C-3789-7F41-A065-7D9C1112B7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489" y="5083682"/>
            <a:ext cx="421781" cy="42178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3BB194E9-AB6C-6C45-84F0-4565E6A32F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3285" y="3170340"/>
            <a:ext cx="421781" cy="421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77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5785B86C-A025-714F-9840-4AAF9932F4B7}"/>
              </a:ext>
            </a:extLst>
          </p:cNvPr>
          <p:cNvSpPr/>
          <p:nvPr/>
        </p:nvSpPr>
        <p:spPr>
          <a:xfrm>
            <a:off x="3530278" y="0"/>
            <a:ext cx="8661723" cy="6858000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76B6F5EA-A5AB-4541-9E15-DE7655086462}"/>
              </a:ext>
            </a:extLst>
          </p:cNvPr>
          <p:cNvSpPr/>
          <p:nvPr/>
        </p:nvSpPr>
        <p:spPr>
          <a:xfrm>
            <a:off x="583660" y="562641"/>
            <a:ext cx="2946618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 propose</a:t>
            </a:r>
            <a:r>
              <a:rPr lang="is-IS" sz="20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…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09238CD8-C974-0941-AC2B-7BAE650625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4189" y="945770"/>
            <a:ext cx="1168400" cy="863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A5F28FC4-DB36-B34F-99E7-1BAEE770A06D}"/>
              </a:ext>
            </a:extLst>
          </p:cNvPr>
          <p:cNvSpPr/>
          <p:nvPr/>
        </p:nvSpPr>
        <p:spPr>
          <a:xfrm>
            <a:off x="667764" y="2944232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7A1C05DB-728E-3148-9385-E63863EBA29B}"/>
              </a:ext>
            </a:extLst>
          </p:cNvPr>
          <p:cNvSpPr/>
          <p:nvPr/>
        </p:nvSpPr>
        <p:spPr>
          <a:xfrm>
            <a:off x="670548" y="3163845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="" xmlns:a16="http://schemas.microsoft.com/office/drawing/2014/main" id="{7E0790B6-E201-404A-9462-AD15A0BF22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10175285" y="5472223"/>
            <a:ext cx="1168400" cy="863600"/>
          </a:xfrm>
          <a:prstGeom prst="rect">
            <a:avLst/>
          </a:prstGeom>
        </p:spPr>
      </p:pic>
      <p:sp>
        <p:nvSpPr>
          <p:cNvPr id="17" name="Content Placeholder 2"/>
          <p:cNvSpPr txBox="1">
            <a:spLocks/>
          </p:cNvSpPr>
          <p:nvPr/>
        </p:nvSpPr>
        <p:spPr>
          <a:xfrm>
            <a:off x="4731185" y="1988029"/>
            <a:ext cx="5444100" cy="4123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As a practice, we have 900 patients with Asthma on our register. I propose we review the diagnosis of 100 of these patients before July 2021. Each patient review will take 10 minutes.</a:t>
            </a:r>
            <a:endParaRPr lang="en-US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015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1422CA4A-7AC9-2B46-83C4-EF9277D08C41}"/>
              </a:ext>
            </a:extLst>
          </p:cNvPr>
          <p:cNvSpPr/>
          <p:nvPr/>
        </p:nvSpPr>
        <p:spPr>
          <a:xfrm>
            <a:off x="3256814" y="1937299"/>
            <a:ext cx="513313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spc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ANY QUESTIONS?</a:t>
            </a:r>
            <a:endParaRPr lang="en-US" sz="4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80251EA8-F17E-0A4D-962F-14BA84DEC8C3}"/>
              </a:ext>
            </a:extLst>
          </p:cNvPr>
          <p:cNvSpPr txBox="1"/>
          <p:nvPr/>
        </p:nvSpPr>
        <p:spPr>
          <a:xfrm>
            <a:off x="1414469" y="3060589"/>
            <a:ext cx="8736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spc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Getting the diagnosis right for patients on </a:t>
            </a:r>
            <a:r>
              <a:rPr lang="en-US" sz="1400" b="1" spc="3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</a:t>
            </a:r>
            <a:r>
              <a:rPr lang="en-US" sz="1400" b="1" spc="30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Asthma register</a:t>
            </a:r>
            <a:endParaRPr lang="en-US" sz="1400" b="1" spc="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22AF7822-0E00-2C45-B98C-2F7336D8A831}"/>
              </a:ext>
            </a:extLst>
          </p:cNvPr>
          <p:cNvSpPr txBox="1"/>
          <p:nvPr/>
        </p:nvSpPr>
        <p:spPr>
          <a:xfrm>
            <a:off x="3835267" y="4880030"/>
            <a:ext cx="45546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spc="300" dirty="0" smtClean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[your name]</a:t>
            </a:r>
            <a:endParaRPr lang="en-US" sz="1200" b="1" spc="300" dirty="0">
              <a:solidFill>
                <a:schemeClr val="bg2">
                  <a:lumMod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FFF687D0-1348-AC45-B90D-6CEC45DABE84}"/>
              </a:ext>
            </a:extLst>
          </p:cNvPr>
          <p:cNvSpPr/>
          <p:nvPr/>
        </p:nvSpPr>
        <p:spPr>
          <a:xfrm>
            <a:off x="5479293" y="3783770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6C9AFB16-F8AF-CC43-B9DC-7EB49D32A668}"/>
              </a:ext>
            </a:extLst>
          </p:cNvPr>
          <p:cNvSpPr/>
          <p:nvPr/>
        </p:nvSpPr>
        <p:spPr>
          <a:xfrm>
            <a:off x="5479293" y="3999816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022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1633</TotalTime>
  <Words>141</Words>
  <Application>Microsoft Macintosh PowerPoint</Application>
  <PresentationFormat>Widescreen</PresentationFormat>
  <Paragraphs>26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Calibri Light</vt:lpstr>
      <vt:lpstr>Open Sans</vt:lpstr>
      <vt:lpstr>Open Sans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Wallis</dc:creator>
  <cp:lastModifiedBy>Laura Wallis</cp:lastModifiedBy>
  <cp:revision>57</cp:revision>
  <dcterms:created xsi:type="dcterms:W3CDTF">2019-12-10T14:09:46Z</dcterms:created>
  <dcterms:modified xsi:type="dcterms:W3CDTF">2021-02-19T12:02:09Z</dcterms:modified>
</cp:coreProperties>
</file>